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Props.xml" ContentType="application/vnd.openxmlformats-officedocument.presentationml.presProps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changesInfos/changesInfo1.xml" ContentType="application/vnd.ms-powerpoint.changesinfo+xml"/>
  <Override PartName="/ppt/slides/slide2.xml" ContentType="application/vnd.openxmlformats-officedocument.presentationml.slide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7E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7EB62F-4D84-4A3A-ACA8-FCC0ED4A8A03}" v="1" dt="2026-06-12T19:37:18.8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McDonald" userId="cff4a865-ee84-4063-b02b-3daeeec5d90a" providerId="ADAL" clId="{45F3833D-DAA8-451A-B9D4-ED6072734457}"/>
    <pc:docChg chg="undo custSel addSld modSld">
      <pc:chgData name="Rachel McDonald" userId="cff4a865-ee84-4063-b02b-3daeeec5d90a" providerId="ADAL" clId="{45F3833D-DAA8-451A-B9D4-ED6072734457}" dt="2026-06-12T19:58:40.277" v="33" actId="1076"/>
      <pc:docMkLst>
        <pc:docMk/>
      </pc:docMkLst>
      <pc:sldChg chg="modSp mod">
        <pc:chgData name="Rachel McDonald" userId="cff4a865-ee84-4063-b02b-3daeeec5d90a" providerId="ADAL" clId="{45F3833D-DAA8-451A-B9D4-ED6072734457}" dt="2026-06-12T19:58:40.277" v="33" actId="1076"/>
        <pc:sldMkLst>
          <pc:docMk/>
          <pc:sldMk cId="3187312640" sldId="256"/>
        </pc:sldMkLst>
        <pc:spChg chg="mod">
          <ac:chgData name="Rachel McDonald" userId="cff4a865-ee84-4063-b02b-3daeeec5d90a" providerId="ADAL" clId="{45F3833D-DAA8-451A-B9D4-ED6072734457}" dt="2026-06-12T19:58:40.277" v="33" actId="1076"/>
          <ac:spMkLst>
            <pc:docMk/>
            <pc:sldMk cId="3187312640" sldId="256"/>
            <ac:spMk id="2" creationId="{09603F43-273B-3F47-809C-2D2043FB7423}"/>
          </ac:spMkLst>
        </pc:spChg>
      </pc:sldChg>
      <pc:sldChg chg="addSp delSp modSp new mod setBg">
        <pc:chgData name="Rachel McDonald" userId="cff4a865-ee84-4063-b02b-3daeeec5d90a" providerId="ADAL" clId="{45F3833D-DAA8-451A-B9D4-ED6072734457}" dt="2026-06-12T19:44:09.676" v="32" actId="14100"/>
        <pc:sldMkLst>
          <pc:docMk/>
          <pc:sldMk cId="3589327112" sldId="257"/>
        </pc:sldMkLst>
        <pc:spChg chg="add del">
          <ac:chgData name="Rachel McDonald" userId="cff4a865-ee84-4063-b02b-3daeeec5d90a" providerId="ADAL" clId="{45F3833D-DAA8-451A-B9D4-ED6072734457}" dt="2026-06-12T19:36:24.831" v="11" actId="478"/>
          <ac:spMkLst>
            <pc:docMk/>
            <pc:sldMk cId="3589327112" sldId="257"/>
            <ac:spMk id="2" creationId="{E79FC25C-52E2-9AB2-62B0-9684CB3B9DB2}"/>
          </ac:spMkLst>
        </pc:spChg>
        <pc:spChg chg="del">
          <ac:chgData name="Rachel McDonald" userId="cff4a865-ee84-4063-b02b-3daeeec5d90a" providerId="ADAL" clId="{45F3833D-DAA8-451A-B9D4-ED6072734457}" dt="2026-06-12T19:36:07.800" v="6"/>
          <ac:spMkLst>
            <pc:docMk/>
            <pc:sldMk cId="3589327112" sldId="257"/>
            <ac:spMk id="3" creationId="{59926D0E-3863-E346-2D77-0C620D34FFE6}"/>
          </ac:spMkLst>
        </pc:spChg>
        <pc:spChg chg="add del">
          <ac:chgData name="Rachel McDonald" userId="cff4a865-ee84-4063-b02b-3daeeec5d90a" providerId="ADAL" clId="{45F3833D-DAA8-451A-B9D4-ED6072734457}" dt="2026-06-12T19:36:21.223" v="10" actId="26606"/>
          <ac:spMkLst>
            <pc:docMk/>
            <pc:sldMk cId="3589327112" sldId="257"/>
            <ac:spMk id="10" creationId="{42A4FC2C-047E-45A5-965D-8E1E3BF09BC6}"/>
          </ac:spMkLst>
        </pc:spChg>
        <pc:picChg chg="add mod ord modCrop">
          <ac:chgData name="Rachel McDonald" userId="cff4a865-ee84-4063-b02b-3daeeec5d90a" providerId="ADAL" clId="{45F3833D-DAA8-451A-B9D4-ED6072734457}" dt="2026-06-12T19:44:09.676" v="32" actId="14100"/>
          <ac:picMkLst>
            <pc:docMk/>
            <pc:sldMk cId="3589327112" sldId="257"/>
            <ac:picMk id="5" creationId="{8742B771-B7EB-DD39-7EC2-364FD7E4878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897C8-513F-37CE-3555-B90FA63B3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889814-1528-90B0-830D-CF6A685B84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60C264-DDE8-89E4-29C9-5DAB944D8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CF4F-D9FF-4C05-A18A-612AE86B67B0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6EC5D-1FCF-AD54-5900-6555CE651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585573-016F-60F8-CEC4-7E6DFAB40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635A-2350-4444-8904-64479D7DE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08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D9624-CA85-1A58-D7DB-2A2AF0AC5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D0CEA0-536A-15DB-5B46-35766019B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96066-0F3B-C038-1326-FDDD2CD88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CF4F-D9FF-4C05-A18A-612AE86B67B0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2954B-79EC-E363-057F-A139436DF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F0558-0788-EBF0-5383-C2A873CA4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635A-2350-4444-8904-64479D7DE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95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044B36-32CA-7A77-64B8-4E4CACD725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228D1A-C176-C6C5-0687-969F5BB4E2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24D5B-11E7-305E-7149-636A6DF5F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CF4F-D9FF-4C05-A18A-612AE86B67B0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DCE5A-0B0E-F600-DFA5-DCDD84A0B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7963D-195E-4108-41F8-25DEF97D3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635A-2350-4444-8904-64479D7DE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95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20B9A-024D-5280-0599-D2EFAD424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C0699-4C67-7DCE-6189-5B76D9E0B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7CC43-C547-3B13-4E76-FE101B627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CF4F-D9FF-4C05-A18A-612AE86B67B0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41404-8244-5124-4951-C88C4C52E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BE5C6-64C4-57DF-0778-4E1F72944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635A-2350-4444-8904-64479D7DE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62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E8C12-C8F6-FB2D-0D1B-026293FF6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A372DD-2C8C-6F2A-DD6B-45BE1371C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FF6BE-5FFA-2434-29DB-69B2C4805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CF4F-D9FF-4C05-A18A-612AE86B67B0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69956-13A5-E50B-4ADC-C8982794C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5107C-A270-0C92-4D2D-C61A6D08F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635A-2350-4444-8904-64479D7DE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978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9A51F-702C-2B3B-36C3-A833C1B12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A18B5-9ECA-FFD8-2F60-D9D4EE90F2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6E0D22-7EF0-C3D9-087D-F21793A42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4D3C41-6BCB-AE70-957E-E8FBC59D4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CF4F-D9FF-4C05-A18A-612AE86B67B0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073431-FBBC-A297-1B78-FE170353D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F3C0C4-9D0A-E278-7590-DE0323736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635A-2350-4444-8904-64479D7DE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55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6CAFF-4DF4-073B-EBF9-5EC77EE0E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022A7B-2BA5-823B-F8AD-9C5B5A278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684508-EB4A-5B4D-6A17-76BCF8195B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5C3B74-756E-3FED-F54C-DBE60BE08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08444C-D8AC-6AC6-BA25-23CEF347BD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771DCF-2298-CFA9-4933-A24CA124D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CF4F-D9FF-4C05-A18A-612AE86B67B0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A3AF5C-456D-E225-6326-A3AD96969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493137-B2A7-2710-A9E3-1AABA99E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635A-2350-4444-8904-64479D7DE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00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81C25-08BE-E972-6DE6-84F0C5F54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D7736C-C2E7-22F9-8136-8EC3C9C14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CF4F-D9FF-4C05-A18A-612AE86B67B0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A3A542-F0B3-63E7-90FC-3281ABB50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19FBE0-10A3-92BC-69F7-DD8C72FB4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635A-2350-4444-8904-64479D7DE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995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96B7C6-1C8B-A663-9165-3E8B22783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CF4F-D9FF-4C05-A18A-612AE86B67B0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B1C2FA-689C-CD5A-0A26-7B6D66BDE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81020-5789-39B6-A635-28871E548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635A-2350-4444-8904-64479D7DE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496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D0E8E-5432-961C-3827-B15274D86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261EB-DC06-5EB6-52A9-F28C99BB7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135B8-B09A-3B7C-A7E6-87100E036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D7D74F-B31F-FD27-09E1-9D172427C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CF4F-D9FF-4C05-A18A-612AE86B67B0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8EB1A1-467F-B8F8-53ED-6C69B7FD9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780009-38E9-3810-3115-62B5CA81B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635A-2350-4444-8904-64479D7DE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98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9CDD7-913F-C91B-47FD-A9E3F26A9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AE86D5-F487-01D6-DDB0-8446E98E0F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BC340-69F0-F137-9D8D-C686D2457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5A3CE8-233D-4730-AE56-8CF682DC5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BCF4F-D9FF-4C05-A18A-612AE86B67B0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8B325A-BF74-5F1F-A999-EE26230DD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2740F-455E-C53D-F70B-D624F75D2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D635A-2350-4444-8904-64479D7DE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39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F4443-3DE4-6546-41D9-3B2C7D2CE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B37BC9-BC0D-B312-F0A4-7E8925C15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220AFA-516B-0731-8A39-0B0D86386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6BCF4F-D9FF-4C05-A18A-612AE86B67B0}" type="datetimeFigureOut">
              <a:rPr lang="en-US" smtClean="0"/>
              <a:t>6/12/2026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145F6-6B21-64DA-2B99-8BDEB986D7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113C0-5152-21D6-5C07-D01D263F68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8D635A-2350-4444-8904-64479D7DEB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469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E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03F43-273B-3F47-809C-2D2043FB7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4624" y="4566795"/>
            <a:ext cx="8302752" cy="2091881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Trebuchet MS" panose="020B0603020202020204" pitchFamily="34" charset="0"/>
              </a:rPr>
              <a:t>Today we will collect gifts for the Neighbors in Need offering. </a:t>
            </a:r>
            <a:br>
              <a:rPr lang="en-US" sz="36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latin typeface="Trebuchet MS" panose="020B0603020202020204" pitchFamily="34" charset="0"/>
              </a:rPr>
              <a:t>Learn more at www.ucc.org/nin</a:t>
            </a:r>
            <a:br>
              <a:rPr lang="en-US" sz="3600" dirty="0">
                <a:solidFill>
                  <a:schemeClr val="bg1"/>
                </a:solidFill>
                <a:latin typeface="Trebuchet MS" panose="020B0603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latin typeface="Trebuchet MS" panose="020B0603020202020204" pitchFamily="34" charset="0"/>
              </a:rPr>
              <a:t>Thank you for your gifts!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5703BD-FA7E-1F6E-DE75-69941BD60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374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12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42B771-B7EB-DD39-7EC2-364FD7E487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" r="4224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27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FA8E8C963B8345BD8E81902F0BCA22" ma:contentTypeVersion="12" ma:contentTypeDescription="Create a new document." ma:contentTypeScope="" ma:versionID="8059e01d2c15a88c589b85134d31fb95">
  <xsd:schema xmlns:xsd="http://www.w3.org/2001/XMLSchema" xmlns:xs="http://www.w3.org/2001/XMLSchema" xmlns:p="http://schemas.microsoft.com/office/2006/metadata/properties" xmlns:ns2="29e17825-7263-43f2-90b1-39491ac4dce0" xmlns:ns3="0d7c337f-068a-496e-850d-1bfb5a7b210a" targetNamespace="http://schemas.microsoft.com/office/2006/metadata/properties" ma:root="true" ma:fieldsID="11aff76da392f4a67155cb89c902d69e" ns2:_="" ns3:_="">
    <xsd:import namespace="29e17825-7263-43f2-90b1-39491ac4dce0"/>
    <xsd:import namespace="0d7c337f-068a-496e-850d-1bfb5a7b21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e17825-7263-43f2-90b1-39491ac4dc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c9ae5ec-0a8c-43af-a26e-5a3a865399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7c337f-068a-496e-850d-1bfb5a7b210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488404a-7414-42d8-ad0d-59a434be2f50}" ma:internalName="TaxCatchAll" ma:showField="CatchAllData" ma:web="0d7c337f-068a-496e-850d-1bfb5a7b21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d7c337f-068a-496e-850d-1bfb5a7b210a" xsi:nil="true"/>
    <lcf76f155ced4ddcb4097134ff3c332f xmlns="29e17825-7263-43f2-90b1-39491ac4dce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AED52CC-616E-42F8-9B44-842B8A762EB5}"/>
</file>

<file path=customXml/itemProps2.xml><?xml version="1.0" encoding="utf-8"?>
<ds:datastoreItem xmlns:ds="http://schemas.openxmlformats.org/officeDocument/2006/customXml" ds:itemID="{65BED0F9-CDC9-422C-85E3-F2DFE7DDC89E}"/>
</file>

<file path=customXml/itemProps3.xml><?xml version="1.0" encoding="utf-8"?>
<ds:datastoreItem xmlns:ds="http://schemas.openxmlformats.org/officeDocument/2006/customXml" ds:itemID="{1B9BC8F9-3C77-41A6-A9AC-FEE0E708A23C}"/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30</Words>
  <Application>Microsoft Office PowerPoint</Application>
  <PresentationFormat>Widescreen</PresentationFormat>
  <Paragraphs>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Trebuchet MS</vt:lpstr>
      <vt:lpstr>Office Theme</vt:lpstr>
      <vt:lpstr>Today we will collect gifts for the Neighbors in Need offering.  Learn more at www.ucc.org/nin Thank you for your gifts!</vt:lpstr>
      <vt:lpstr>PowerPoint Presentation</vt:lpstr>
    </vt:vector>
  </TitlesOfParts>
  <Company>United Church of Christ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Rachel McDonald</dc:creator>
  <cp:lastModifiedBy>Rachel McDonald</cp:lastModifiedBy>
  <cp:revision>1</cp:revision>
  <dcterms:created xsi:type="dcterms:W3CDTF">2026-06-12T19:30:11Z</dcterms:created>
  <dcterms:modified xsi:type="dcterms:W3CDTF">2026-06-12T19:58:49Z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0x01010063FA8E8C963B8345BD8E81902F0BCA22</vt:lpwstr>
  </property>
</Properties>
</file>