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CB01A6-AD37-465B-1C17-D58573029ACB}" v="6" dt="2026-03-26T12:35:00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el McDonald" userId="S::mcdonaldr@ucc.org::cff4a865-ee84-4063-b02b-3daeeec5d90a" providerId="AD" clId="Web-{57CB01A6-AD37-465B-1C17-D58573029ACB}"/>
    <pc:docChg chg="addSld modSld">
      <pc:chgData name="Rachel McDonald" userId="S::mcdonaldr@ucc.org::cff4a865-ee84-4063-b02b-3daeeec5d90a" providerId="AD" clId="Web-{57CB01A6-AD37-465B-1C17-D58573029ACB}" dt="2026-03-26T12:35:00.445" v="4" actId="14100"/>
      <pc:docMkLst>
        <pc:docMk/>
      </pc:docMkLst>
      <pc:sldChg chg="addSp delSp modSp new">
        <pc:chgData name="Rachel McDonald" userId="S::mcdonaldr@ucc.org::cff4a865-ee84-4063-b02b-3daeeec5d90a" providerId="AD" clId="Web-{57CB01A6-AD37-465B-1C17-D58573029ACB}" dt="2026-03-26T12:35:00.445" v="4" actId="14100"/>
        <pc:sldMkLst>
          <pc:docMk/>
          <pc:sldMk cId="808021928" sldId="257"/>
        </pc:sldMkLst>
        <pc:spChg chg="del">
          <ac:chgData name="Rachel McDonald" userId="S::mcdonaldr@ucc.org::cff4a865-ee84-4063-b02b-3daeeec5d90a" providerId="AD" clId="Web-{57CB01A6-AD37-465B-1C17-D58573029ACB}" dt="2026-03-26T12:34:50.883" v="2"/>
          <ac:spMkLst>
            <pc:docMk/>
            <pc:sldMk cId="808021928" sldId="257"/>
            <ac:spMk id="2" creationId="{0BAC38D1-7831-CCEC-92B2-94BBBE889466}"/>
          </ac:spMkLst>
        </pc:spChg>
        <pc:spChg chg="del">
          <ac:chgData name="Rachel McDonald" userId="S::mcdonaldr@ucc.org::cff4a865-ee84-4063-b02b-3daeeec5d90a" providerId="AD" clId="Web-{57CB01A6-AD37-465B-1C17-D58573029ACB}" dt="2026-03-26T12:34:47.601" v="1"/>
          <ac:spMkLst>
            <pc:docMk/>
            <pc:sldMk cId="808021928" sldId="257"/>
            <ac:spMk id="3" creationId="{2290F05D-7D64-3A98-6D3F-D56599355EA1}"/>
          </ac:spMkLst>
        </pc:spChg>
        <pc:picChg chg="add mod ord">
          <ac:chgData name="Rachel McDonald" userId="S::mcdonaldr@ucc.org::cff4a865-ee84-4063-b02b-3daeeec5d90a" providerId="AD" clId="Web-{57CB01A6-AD37-465B-1C17-D58573029ACB}" dt="2026-03-26T12:35:00.445" v="4" actId="14100"/>
          <ac:picMkLst>
            <pc:docMk/>
            <pc:sldMk cId="808021928" sldId="257"/>
            <ac:picMk id="4" creationId="{E2A115D0-7D72-7CBC-90DC-F8075EE6AE1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A67E988-5919-57BB-C7DE-D3EAD38A3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70" y="6209925"/>
            <a:ext cx="11155680" cy="45719"/>
          </a:xfrm>
          <a:custGeom>
            <a:avLst/>
            <a:gdLst>
              <a:gd name="connsiteX0" fmla="*/ 0 w 8715708"/>
              <a:gd name="connsiteY0" fmla="*/ 0 h 45719"/>
              <a:gd name="connsiteX1" fmla="*/ 3694525 w 8715708"/>
              <a:gd name="connsiteY1" fmla="*/ 0 h 45719"/>
              <a:gd name="connsiteX2" fmla="*/ 5021183 w 8715708"/>
              <a:gd name="connsiteY2" fmla="*/ 0 h 45719"/>
              <a:gd name="connsiteX3" fmla="*/ 8715708 w 8715708"/>
              <a:gd name="connsiteY3" fmla="*/ 0 h 45719"/>
              <a:gd name="connsiteX4" fmla="*/ 8715708 w 8715708"/>
              <a:gd name="connsiteY4" fmla="*/ 45719 h 45719"/>
              <a:gd name="connsiteX5" fmla="*/ 5021183 w 8715708"/>
              <a:gd name="connsiteY5" fmla="*/ 45719 h 45719"/>
              <a:gd name="connsiteX6" fmla="*/ 3694525 w 8715708"/>
              <a:gd name="connsiteY6" fmla="*/ 45719 h 45719"/>
              <a:gd name="connsiteX7" fmla="*/ 0 w 8715708"/>
              <a:gd name="connsiteY7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5708" h="45719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327B2-BA4B-2C04-0751-5CB63D4AA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978408"/>
            <a:ext cx="11155680" cy="3429000"/>
          </a:xfrm>
        </p:spPr>
        <p:txBody>
          <a:bodyPr anchor="t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201176-DC7A-4C3D-3D8F-352526DA7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208" y="4480560"/>
            <a:ext cx="7104888" cy="1399032"/>
          </a:xfrm>
        </p:spPr>
        <p:txBody>
          <a:bodyPr anchor="b">
            <a:normAutofit/>
          </a:bodyPr>
          <a:lstStyle>
            <a:lvl1pPr marL="0" indent="0" algn="l"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DC221-9A2E-7459-102F-C3CFB27CC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20671-6F7D-3A03-EEC1-661A87F9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53D3A-E0F9-8386-2A6C-96671FBB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41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6771-E72D-FAD8-771E-3E196DD2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5BB827-257D-60D9-792F-E69590042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5D2E7-C856-F78A-E88C-37547498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B289-9591-51C9-9E3C-B6F2ACC6A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E037C-790D-7442-8E43-D2740B39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0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35151-A38B-3766-6A32-FF1DF7687D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59368" y="978408"/>
            <a:ext cx="2551176" cy="536752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132D1-640C-FB9A-AD6F-D84573834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21208" y="978408"/>
            <a:ext cx="8010144" cy="536752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F80A-4BA7-8ED8-9A62-B92194272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8113-D55A-A1A0-D1FE-53C95860F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19DDB-F89D-4B2D-21A2-82AF1D10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2572D8-D485-1DB1-34B1-C35C61C89940}"/>
              </a:ext>
            </a:extLst>
          </p:cNvPr>
          <p:cNvSpPr/>
          <p:nvPr/>
        </p:nvSpPr>
        <p:spPr>
          <a:xfrm rot="5400000">
            <a:off x="8936623" y="3585018"/>
            <a:ext cx="5325734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68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6D03-149A-DAB3-4B2A-E9B74F2E2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1E73D-41A7-9934-0990-9208B9523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2A3F-E719-673C-5D56-F663712D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E594A-52F5-D85E-343C-ADFEE3C7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D5C9C-B2E2-FC26-E459-9E880EF97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3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D51F-B2D5-2804-4F7C-C99850FB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4288536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E5516-03B6-C488-EB4A-68AE681ED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5266944"/>
            <a:ext cx="5020056" cy="1088136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CB4D7-49A7-D050-70B9-11A1E2D4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913F-AD00-C1EE-B01A-8590671C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FC386-B2AF-6FAD-D053-E22D48CD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1E1B67-3BFF-F04B-52F4-7E724FB3B24D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30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3B21-CF4D-1B01-0F4E-D32C1B21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39FF2-6858-B514-B695-58442557D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208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30130-974D-B91D-5B93-EC52AABDB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9672" y="2578608"/>
            <a:ext cx="5166360" cy="37673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ED99-6FD7-9C6B-1152-A6E42715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53AAC-5967-2565-A715-82D3505AB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51313-69FB-E016-3CC1-62CA476E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694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3DF9D-B849-CE37-97E4-AD37F8806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64824" cy="12161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4C626-4008-960A-E601-6AA9F4BB8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E8D6C-AC07-ED6B-2EA8-9C40A5AE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208" y="3035808"/>
            <a:ext cx="5166360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2617E-C6D9-246B-E7B7-8159DF17C0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9672" y="2340864"/>
            <a:ext cx="5166360" cy="65836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C2094-7EBC-02C5-5AB5-233E63080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19672" y="3035808"/>
            <a:ext cx="5166360" cy="331012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10BD2-59B4-FD2E-3C5E-C83AE600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B35C4-A654-7759-BDA0-94D9D1A2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5F4347-2EC0-CA6E-2637-8048456D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88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716D-52F2-C7FB-83B1-2DA1AD375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A371-AC27-6A28-32E6-74A28371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55941A-A24E-885D-E894-0326F4C4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D5E5B4-971F-FF6A-1B07-A5C85370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9F431F-E6DC-4137-3092-A30A0A36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AC814B-67B4-C70F-FA51-6205D5E2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A9C9-D895-DD20-1089-EA75EA4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2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0562-884C-9053-70C1-3B72A0B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F509-68F0-39D5-1A8B-CE246715A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672" y="987424"/>
            <a:ext cx="5166360" cy="5358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8E37C-27CE-3A84-FC74-BDCCD8A9A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95F79-E23E-11D2-40BF-66ED3401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7F7FC-06F3-3D89-5D1A-4EC4B1D73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4ACD5-6E0B-5713-DC9A-41E9D62A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B2D45-7CDB-D38C-2AAE-273F7976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5020056" cy="2459736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F0855-1744-56E4-B115-3A3C5EA78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19672" y="987424"/>
            <a:ext cx="5166360" cy="535838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5E8A1D-28AE-4A19-BD96-401D4822A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1208" y="3575304"/>
            <a:ext cx="5020056" cy="2770632"/>
          </a:xfrm>
        </p:spPr>
        <p:txBody>
          <a:bodyPr>
            <a:normAutofit/>
          </a:bodyPr>
          <a:lstStyle>
            <a:lvl1pPr marL="0" indent="0">
              <a:buNone/>
              <a:defRPr sz="22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327DDB-CE95-4C89-DFC5-7DDBFC24E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2C835-F3B5-943C-FFC4-D5BA9666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09891-6E3C-ADED-01DD-15FCED37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97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A28D7-6581-4956-AAE3-9104804DF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FCCA4-57A4-08A1-FC45-D2BBA66FA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AA0F4-2442-8D45-3C3D-1B8F55C86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3785E-FB42-1D54-92AC-D0A61A8FA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1208" y="10058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9CF34-1274-DB45-4809-90E5D244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74A975B-A886-5202-0489-6965514A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7869" y="508090"/>
            <a:ext cx="11153214" cy="149279"/>
          </a:xfrm>
          <a:custGeom>
            <a:avLst/>
            <a:gdLst>
              <a:gd name="connsiteX0" fmla="*/ 0 w 8085002"/>
              <a:gd name="connsiteY0" fmla="*/ 0 h 149279"/>
              <a:gd name="connsiteX1" fmla="*/ 8085002 w 8085002"/>
              <a:gd name="connsiteY1" fmla="*/ 0 h 149279"/>
              <a:gd name="connsiteX2" fmla="*/ 8085002 w 8085002"/>
              <a:gd name="connsiteY2" fmla="*/ 149279 h 149279"/>
              <a:gd name="connsiteX3" fmla="*/ 0 w 8085002"/>
              <a:gd name="connsiteY3" fmla="*/ 149279 h 14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5002" h="149279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96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20BB609-EF92-42DB-836C-0699A590B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04DB0A-F97B-D3CA-B909-7EAFD4F2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" r="1" b="5274"/>
          <a:stretch>
            <a:fillRect/>
          </a:stretch>
        </p:blipFill>
        <p:spPr>
          <a:xfrm>
            <a:off x="517870" y="462839"/>
            <a:ext cx="11156253" cy="561376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2C335F7-F61C-4EB4-80F2-4B1438FE6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6188864"/>
            <a:ext cx="1115625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2AFCB6-D76F-68ED-7D1C-D6D882992EC0}"/>
              </a:ext>
            </a:extLst>
          </p:cNvPr>
          <p:cNvSpPr txBox="1"/>
          <p:nvPr/>
        </p:nvSpPr>
        <p:spPr>
          <a:xfrm>
            <a:off x="7466581" y="3451645"/>
            <a:ext cx="35160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Gill Sans MT" panose="020B0502020104020203" pitchFamily="34" charset="0"/>
              </a:rPr>
              <a:t>Support</a:t>
            </a:r>
          </a:p>
          <a:p>
            <a:r>
              <a:rPr lang="en-US" sz="3600" dirty="0">
                <a:latin typeface="Gill Sans MT" panose="020B0502020104020203" pitchFamily="34" charset="0"/>
              </a:rPr>
              <a:t>new church,</a:t>
            </a:r>
          </a:p>
          <a:p>
            <a:r>
              <a:rPr lang="en-US" sz="3600" dirty="0">
                <a:latin typeface="Gill Sans MT" panose="020B0502020104020203" pitchFamily="34" charset="0"/>
              </a:rPr>
              <a:t>leadership, and</a:t>
            </a:r>
          </a:p>
          <a:p>
            <a:r>
              <a:rPr lang="en-US" sz="3600" dirty="0">
                <a:latin typeface="Gill Sans MT" panose="020B0502020104020203" pitchFamily="34" charset="0"/>
              </a:rPr>
              <a:t>youth cultivation.</a:t>
            </a:r>
          </a:p>
        </p:txBody>
      </p:sp>
    </p:spTree>
    <p:extLst>
      <p:ext uri="{BB962C8B-B14F-4D97-AF65-F5344CB8AC3E}">
        <p14:creationId xmlns:p14="http://schemas.microsoft.com/office/powerpoint/2010/main" val="2095248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red background with a bird&#10;&#10;AI-generated content may be incorrect.">
            <a:extLst>
              <a:ext uri="{FF2B5EF4-FFF2-40B4-BE49-F238E27FC236}">
                <a16:creationId xmlns:a16="http://schemas.microsoft.com/office/drawing/2014/main" id="{E2A115D0-7D72-7CBC-90DC-F8075EE6AE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-5048"/>
            <a:ext cx="12198159" cy="687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21928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Gestalt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Gestal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b41d58-3e6a-4196-86b2-45dcd5b873e9">
      <Terms xmlns="http://schemas.microsoft.com/office/infopath/2007/PartnerControls"/>
    </lcf76f155ced4ddcb4097134ff3c332f>
    <TaxCatchAll xmlns="f033245c-6dd5-4a46-8765-59d94e28fb8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BBF1B3C11CE6429FB52DA65DE7F810" ma:contentTypeVersion="18" ma:contentTypeDescription="Create a new document." ma:contentTypeScope="" ma:versionID="52257540aa8d15552f2b2d9c52f88d57">
  <xsd:schema xmlns:xsd="http://www.w3.org/2001/XMLSchema" xmlns:xs="http://www.w3.org/2001/XMLSchema" xmlns:p="http://schemas.microsoft.com/office/2006/metadata/properties" xmlns:ns2="6bb41d58-3e6a-4196-86b2-45dcd5b873e9" xmlns:ns3="f033245c-6dd5-4a46-8765-59d94e28fb81" targetNamespace="http://schemas.microsoft.com/office/2006/metadata/properties" ma:root="true" ma:fieldsID="b48862524c42ddba87e055433820bfe7" ns2:_="" ns3:_="">
    <xsd:import namespace="6bb41d58-3e6a-4196-86b2-45dcd5b873e9"/>
    <xsd:import namespace="f033245c-6dd5-4a46-8765-59d94e28fb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b41d58-3e6a-4196-86b2-45dcd5b873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c9ae5ec-0a8c-43af-a26e-5a3a865399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33245c-6dd5-4a46-8765-59d94e28fb8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3b4c0f36-d5d1-47f0-8703-ec53844b52c5}" ma:internalName="TaxCatchAll" ma:showField="CatchAllData" ma:web="f033245c-6dd5-4a46-8765-59d94e28fb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1734B7-66D1-4933-9C7E-A5AFAB6C00F5}">
  <ds:schemaRefs>
    <ds:schemaRef ds:uri="http://schemas.microsoft.com/office/2006/metadata/properties"/>
    <ds:schemaRef ds:uri="http://schemas.microsoft.com/office/infopath/2007/PartnerControls"/>
    <ds:schemaRef ds:uri="6bb41d58-3e6a-4196-86b2-45dcd5b873e9"/>
    <ds:schemaRef ds:uri="f033245c-6dd5-4a46-8765-59d94e28fb81"/>
  </ds:schemaRefs>
</ds:datastoreItem>
</file>

<file path=customXml/itemProps2.xml><?xml version="1.0" encoding="utf-8"?>
<ds:datastoreItem xmlns:ds="http://schemas.openxmlformats.org/officeDocument/2006/customXml" ds:itemID="{A7CC7FC5-BCD5-490D-BC14-107CEBEE0D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9F6AEA-5205-45B4-B45C-EDED72F41B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b41d58-3e6a-4196-86b2-45dcd5b873e9"/>
    <ds:schemaRef ds:uri="f033245c-6dd5-4a46-8765-59d94e28fb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GestaltVTI</vt:lpstr>
      <vt:lpstr>PowerPoint Presentation</vt:lpstr>
      <vt:lpstr>PowerPoint Presentation</vt:lpstr>
    </vt:vector>
  </TitlesOfParts>
  <Company>United Church of Christ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Rachel McDonald</dc:creator>
  <cp:lastModifiedBy>Rachel McDonald</cp:lastModifiedBy>
  <cp:revision>5</cp:revision>
  <dcterms:created xsi:type="dcterms:W3CDTF">2026-03-20T19:14:59Z</dcterms:created>
  <dcterms:modified xsi:type="dcterms:W3CDTF">2026-03-26T12:35:02Z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0x01010077BBF1B3C11CE6429FB52DA65DE7F810</vt:lpwstr>
  </property>
  <property fmtid="{D5CDD505-2E9C-101B-9397-08002B2CF9AE}" pid="3" name="MediaServiceImageTags">
    <vt:lpwstr/>
  </property>
</Properties>
</file>