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63F"/>
    <a:srgbClr val="8BC340"/>
    <a:srgbClr val="8DC73F"/>
    <a:srgbClr val="8AC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7F078-F588-4266-B99B-44A0DEEC222E}"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1AE5A-DDAE-4AA3-A27E-4D167C7A8954}" type="slidenum">
              <a:rPr lang="en-US" smtClean="0"/>
              <a:t>‹#›</a:t>
            </a:fld>
            <a:endParaRPr lang="en-US"/>
          </a:p>
        </p:txBody>
      </p:sp>
    </p:spTree>
    <p:extLst>
      <p:ext uri="{BB962C8B-B14F-4D97-AF65-F5344CB8AC3E}">
        <p14:creationId xmlns:p14="http://schemas.microsoft.com/office/powerpoint/2010/main" val="21080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61AE5A-DDAE-4AA3-A27E-4D167C7A8954}" type="slidenum">
              <a:rPr lang="en-US" smtClean="0"/>
              <a:t>1</a:t>
            </a:fld>
            <a:endParaRPr lang="en-US"/>
          </a:p>
        </p:txBody>
      </p:sp>
    </p:spTree>
    <p:extLst>
      <p:ext uri="{BB962C8B-B14F-4D97-AF65-F5344CB8AC3E}">
        <p14:creationId xmlns:p14="http://schemas.microsoft.com/office/powerpoint/2010/main" val="249392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4F5E-5D5C-E646-2C73-75D646ED0D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01F17-3272-D87C-2E71-E984334AE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FF75E7-2524-B415-5412-1727787C2BB0}"/>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5" name="Footer Placeholder 4">
            <a:extLst>
              <a:ext uri="{FF2B5EF4-FFF2-40B4-BE49-F238E27FC236}">
                <a16:creationId xmlns:a16="http://schemas.microsoft.com/office/drawing/2014/main" id="{FDCBFE04-87AF-B131-6663-E68964392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DE252-28E4-A458-2385-A22108741D5E}"/>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2167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DD0A-B788-50F7-FFB9-E92B846103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D1354A-2F2B-0E59-AF6B-F309854BC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7C550-F843-FE19-7422-9AA7656D4CE8}"/>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5" name="Footer Placeholder 4">
            <a:extLst>
              <a:ext uri="{FF2B5EF4-FFF2-40B4-BE49-F238E27FC236}">
                <a16:creationId xmlns:a16="http://schemas.microsoft.com/office/drawing/2014/main" id="{15B708A1-4C0B-094B-3961-5F7DAFC2D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8BBC7-18B2-1BFE-8DEE-524E7403CA57}"/>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65331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C3A16-9BD5-F86D-6FAF-8FBD40D8BB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BA58E3-6C83-0073-B13B-4A43031324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1094D-74B7-CD37-2F73-DE9524AE6BC5}"/>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5" name="Footer Placeholder 4">
            <a:extLst>
              <a:ext uri="{FF2B5EF4-FFF2-40B4-BE49-F238E27FC236}">
                <a16:creationId xmlns:a16="http://schemas.microsoft.com/office/drawing/2014/main" id="{7482EA77-06FF-5EB1-8917-2BB7C065B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7D33E-0310-2ADA-2866-930DE300D38A}"/>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12019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8CEF-A7B8-149E-9370-728D2DA6E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48BF3-C687-559E-578A-D31AFEEBA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E31BF-9270-40AC-4AFC-3FFA32472AD0}"/>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5" name="Footer Placeholder 4">
            <a:extLst>
              <a:ext uri="{FF2B5EF4-FFF2-40B4-BE49-F238E27FC236}">
                <a16:creationId xmlns:a16="http://schemas.microsoft.com/office/drawing/2014/main" id="{577D6486-6BE0-87E5-1F9C-EFD21B2AA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93CD5-9DAC-E4A9-D88F-491DD483A5CD}"/>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401823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52AF-E31B-25F1-F1D4-DFCAA9E22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041B5D-C101-6A61-3CBB-194C0F3F7F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3CF31E-DC3C-06E2-4F6A-AD8D8BDC8AD5}"/>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5" name="Footer Placeholder 4">
            <a:extLst>
              <a:ext uri="{FF2B5EF4-FFF2-40B4-BE49-F238E27FC236}">
                <a16:creationId xmlns:a16="http://schemas.microsoft.com/office/drawing/2014/main" id="{595F76CB-D3B4-2CD8-747C-514DCA415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C31CD-350C-B97D-7B45-B90A032282AE}"/>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15616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F354-E578-A793-A66D-A118F07B4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32DC74-389D-3C9E-0C09-847B2A32C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3608B4-8284-0F47-F35E-9A299FE8B7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FC2603-743A-3C47-1DC5-E4093288EC66}"/>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6" name="Footer Placeholder 5">
            <a:extLst>
              <a:ext uri="{FF2B5EF4-FFF2-40B4-BE49-F238E27FC236}">
                <a16:creationId xmlns:a16="http://schemas.microsoft.com/office/drawing/2014/main" id="{D1B29DE9-3165-C324-3613-968F7E95D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DACB4-55FE-0F72-23A3-3472954A95EB}"/>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19382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F54C-5EFC-B293-689D-00BA579BFE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55CC28-D70D-B010-4438-F284367E68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60F9C6-9146-0C6A-4307-9249670D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D0EC87-863A-F525-7056-3AE053040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FE536-F3F5-0E92-9012-2094BA0E22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F435B6-6C15-EB9C-344D-373CE164F846}"/>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8" name="Footer Placeholder 7">
            <a:extLst>
              <a:ext uri="{FF2B5EF4-FFF2-40B4-BE49-F238E27FC236}">
                <a16:creationId xmlns:a16="http://schemas.microsoft.com/office/drawing/2014/main" id="{46D8989C-3BB4-E04B-99E9-C8BF4C63A1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B3BCF8-31E7-B797-7B98-CB09BEBCE1B4}"/>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34455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9564-38BE-62AF-5C44-BD2BE32DBC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A707E8-CD2C-E8A3-D492-BB2E858DEB56}"/>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4" name="Footer Placeholder 3">
            <a:extLst>
              <a:ext uri="{FF2B5EF4-FFF2-40B4-BE49-F238E27FC236}">
                <a16:creationId xmlns:a16="http://schemas.microsoft.com/office/drawing/2014/main" id="{F130CD9F-32BB-7688-99CA-E37922E82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F4DE5A-D6E9-8509-4294-727FCBAEADFE}"/>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127807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3BC27-5D70-28DB-AC86-2F0487223374}"/>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3" name="Footer Placeholder 2">
            <a:extLst>
              <a:ext uri="{FF2B5EF4-FFF2-40B4-BE49-F238E27FC236}">
                <a16:creationId xmlns:a16="http://schemas.microsoft.com/office/drawing/2014/main" id="{F9A04475-D35E-9027-0A25-CEB3B67E63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89425F-F596-B94B-043C-A5F41713613C}"/>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130296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557E-7C9C-875A-2864-A376DD285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667582-C42B-5382-46B7-1A430AD71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F0A3C2-5D77-35FF-94D0-B0AAACA22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C9301-49A4-7D3F-B921-6B511051377A}"/>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6" name="Footer Placeholder 5">
            <a:extLst>
              <a:ext uri="{FF2B5EF4-FFF2-40B4-BE49-F238E27FC236}">
                <a16:creationId xmlns:a16="http://schemas.microsoft.com/office/drawing/2014/main" id="{31AF416B-C69B-E4BA-8FCE-1A6671936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0716B-8C90-51BC-E3A6-DEFCD2680321}"/>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563095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6B70-4319-3FE9-4359-B4D13A792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328DE-BD8A-6F86-6550-D87F5D9E7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ADEB94-22F0-0165-93E3-BD8B0D145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44DB0-2F8C-FF43-B58F-DF90AF3E5DB5}"/>
              </a:ext>
            </a:extLst>
          </p:cNvPr>
          <p:cNvSpPr>
            <a:spLocks noGrp="1"/>
          </p:cNvSpPr>
          <p:nvPr>
            <p:ph type="dt" sz="half" idx="10"/>
          </p:nvPr>
        </p:nvSpPr>
        <p:spPr/>
        <p:txBody>
          <a:bodyPr/>
          <a:lstStyle/>
          <a:p>
            <a:fld id="{2ED93331-CDE9-4CE7-A74A-97BCC6CDCC1A}" type="datetimeFigureOut">
              <a:rPr lang="en-US" smtClean="0"/>
              <a:t>1/15/2026</a:t>
            </a:fld>
            <a:endParaRPr lang="en-US"/>
          </a:p>
        </p:txBody>
      </p:sp>
      <p:sp>
        <p:nvSpPr>
          <p:cNvPr id="6" name="Footer Placeholder 5">
            <a:extLst>
              <a:ext uri="{FF2B5EF4-FFF2-40B4-BE49-F238E27FC236}">
                <a16:creationId xmlns:a16="http://schemas.microsoft.com/office/drawing/2014/main" id="{E8FA3FE6-97BD-76E9-2D70-6E05DD453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1B7BE-3FF7-75E7-9790-37E2F61A3DAC}"/>
              </a:ext>
            </a:extLst>
          </p:cNvPr>
          <p:cNvSpPr>
            <a:spLocks noGrp="1"/>
          </p:cNvSpPr>
          <p:nvPr>
            <p:ph type="sldNum" sz="quarter" idx="12"/>
          </p:nvPr>
        </p:nvSpPr>
        <p:spPr/>
        <p:txBody>
          <a:bodyPr/>
          <a:lstStyle/>
          <a:p>
            <a:fld id="{87C4721F-6F86-496B-AB7B-BEFAFB49D159}" type="slidenum">
              <a:rPr lang="en-US" smtClean="0"/>
              <a:t>‹#›</a:t>
            </a:fld>
            <a:endParaRPr lang="en-US"/>
          </a:p>
        </p:txBody>
      </p:sp>
    </p:spTree>
    <p:extLst>
      <p:ext uri="{BB962C8B-B14F-4D97-AF65-F5344CB8AC3E}">
        <p14:creationId xmlns:p14="http://schemas.microsoft.com/office/powerpoint/2010/main" val="112052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AC14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03C46-9345-FB6A-0BFF-E6FCD2C4B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5CF4EF-977F-D06D-5FB1-57E30A3A8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994B3-8CF3-FF41-010A-A226C1EB3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D93331-CDE9-4CE7-A74A-97BCC6CDCC1A}" type="datetimeFigureOut">
              <a:rPr lang="en-US" smtClean="0"/>
              <a:t>1/15/2026</a:t>
            </a:fld>
            <a:endParaRPr lang="en-US"/>
          </a:p>
        </p:txBody>
      </p:sp>
      <p:sp>
        <p:nvSpPr>
          <p:cNvPr id="5" name="Footer Placeholder 4">
            <a:extLst>
              <a:ext uri="{FF2B5EF4-FFF2-40B4-BE49-F238E27FC236}">
                <a16:creationId xmlns:a16="http://schemas.microsoft.com/office/drawing/2014/main" id="{5EFCF470-FC7B-6CD7-58FE-2DF8EB17B7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32B6D1-CD02-8F3C-FBE0-8ABBD5D4C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C4721F-6F86-496B-AB7B-BEFAFB49D159}" type="slidenum">
              <a:rPr lang="en-US" smtClean="0"/>
              <a:t>‹#›</a:t>
            </a:fld>
            <a:endParaRPr lang="en-US"/>
          </a:p>
        </p:txBody>
      </p:sp>
    </p:spTree>
    <p:extLst>
      <p:ext uri="{BB962C8B-B14F-4D97-AF65-F5344CB8AC3E}">
        <p14:creationId xmlns:p14="http://schemas.microsoft.com/office/powerpoint/2010/main" val="1985365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C63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7D9B6F-3C0B-08EF-6C37-EF09471F2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49140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7B0F1-A652-A24C-5E65-0109F5D85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6" name="TextBox 5">
            <a:extLst>
              <a:ext uri="{FF2B5EF4-FFF2-40B4-BE49-F238E27FC236}">
                <a16:creationId xmlns:a16="http://schemas.microsoft.com/office/drawing/2014/main" id="{37A49C4B-A30E-1AAF-75DD-58964AC142A4}"/>
              </a:ext>
            </a:extLst>
          </p:cNvPr>
          <p:cNvSpPr txBox="1"/>
          <p:nvPr/>
        </p:nvSpPr>
        <p:spPr>
          <a:xfrm>
            <a:off x="432079" y="612844"/>
            <a:ext cx="4290646" cy="5632311"/>
          </a:xfrm>
          <a:prstGeom prst="rect">
            <a:avLst/>
          </a:prstGeom>
          <a:noFill/>
        </p:spPr>
        <p:txBody>
          <a:bodyPr wrap="square" rtlCol="0">
            <a:spAutoFit/>
          </a:bodyPr>
          <a:lstStyle/>
          <a:p>
            <a:r>
              <a:rPr lang="en-US" sz="2400" dirty="0"/>
              <a:t>One: God invites us to be a people of generosity.</a:t>
            </a:r>
          </a:p>
          <a:p>
            <a:r>
              <a:rPr lang="en-US" sz="2400" b="1" dirty="0"/>
              <a:t>All: That’s our love offering to the world. </a:t>
            </a:r>
          </a:p>
          <a:p>
            <a:r>
              <a:rPr lang="en-US" sz="2400" dirty="0"/>
              <a:t>God invites us to remember our blessings. </a:t>
            </a:r>
            <a:r>
              <a:rPr lang="en-US" sz="2400" b="1" dirty="0"/>
              <a:t>That’s our love offering to the world.</a:t>
            </a:r>
          </a:p>
          <a:p>
            <a:r>
              <a:rPr lang="en-US" sz="2400" dirty="0"/>
              <a:t>God invites us to build a legacy of love.</a:t>
            </a:r>
          </a:p>
          <a:p>
            <a:r>
              <a:rPr lang="en-US" sz="2400" b="1" dirty="0"/>
              <a:t>That’s our love offering to the world.</a:t>
            </a:r>
          </a:p>
          <a:p>
            <a:r>
              <a:rPr lang="en-US" sz="2400" dirty="0"/>
              <a:t>God invites us to give cheerfully.</a:t>
            </a:r>
          </a:p>
          <a:p>
            <a:r>
              <a:rPr lang="en-US" sz="2400" b="1" dirty="0"/>
              <a:t>That’s our love offering to the world.</a:t>
            </a:r>
          </a:p>
        </p:txBody>
      </p:sp>
    </p:spTree>
    <p:extLst>
      <p:ext uri="{BB962C8B-B14F-4D97-AF65-F5344CB8AC3E}">
        <p14:creationId xmlns:p14="http://schemas.microsoft.com/office/powerpoint/2010/main" val="272635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E219AB-20A3-25A9-8D91-C49C31AC50C5}"/>
              </a:ext>
            </a:extLst>
          </p:cNvPr>
          <p:cNvSpPr>
            <a:spLocks noGrp="1"/>
          </p:cNvSpPr>
          <p:nvPr>
            <p:ph idx="1"/>
          </p:nvPr>
        </p:nvSpPr>
        <p:spPr>
          <a:xfrm>
            <a:off x="767861" y="572729"/>
            <a:ext cx="7974204" cy="5712541"/>
          </a:xfrm>
        </p:spPr>
        <p:txBody>
          <a:bodyPr>
            <a:normAutofit fontScale="47500" lnSpcReduction="20000"/>
          </a:bodyPr>
          <a:lstStyle/>
          <a:p>
            <a:pPr>
              <a:lnSpc>
                <a:spcPct val="120000"/>
              </a:lnSpc>
            </a:pPr>
            <a:endParaRPr lang="en-US" dirty="0"/>
          </a:p>
          <a:p>
            <a:pPr marL="0" indent="0">
              <a:lnSpc>
                <a:spcPct val="120000"/>
              </a:lnSpc>
              <a:buNone/>
            </a:pPr>
            <a:r>
              <a:rPr lang="en-US" sz="5800" dirty="0"/>
              <a:t>God invites us to give not because our pockets overflow or because we feel guilt. God invites us to give because our hearts are stirred, and we witness God at work in one another. We are agents of grace when we choose to give because we believe in the kingdom of God being built among us. </a:t>
            </a:r>
          </a:p>
          <a:p>
            <a:pPr marL="0" indent="0">
              <a:lnSpc>
                <a:spcPct val="120000"/>
              </a:lnSpc>
              <a:buNone/>
            </a:pPr>
            <a:r>
              <a:rPr lang="en-US" sz="5800" dirty="0"/>
              <a:t>This is the generosity that you are invited to offer through One Great Hour of Sharing. Your offering helps rebuild from disaster, feed the hungry, provide clean water to the thirsty, empower the oppressed, and restore hope.</a:t>
            </a:r>
          </a:p>
        </p:txBody>
      </p:sp>
      <p:pic>
        <p:nvPicPr>
          <p:cNvPr id="7" name="Picture 6">
            <a:extLst>
              <a:ext uri="{FF2B5EF4-FFF2-40B4-BE49-F238E27FC236}">
                <a16:creationId xmlns:a16="http://schemas.microsoft.com/office/drawing/2014/main" id="{E296ADFA-7C2B-682E-BD3B-DA0D88412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404" y="4119824"/>
            <a:ext cx="2822449" cy="2822449"/>
          </a:xfrm>
          <a:prstGeom prst="rect">
            <a:avLst/>
          </a:prstGeom>
        </p:spPr>
      </p:pic>
    </p:spTree>
    <p:extLst>
      <p:ext uri="{BB962C8B-B14F-4D97-AF65-F5344CB8AC3E}">
        <p14:creationId xmlns:p14="http://schemas.microsoft.com/office/powerpoint/2010/main" val="239955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8D6944-B49C-FD70-7B66-061FF8760A91}"/>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Gill Sans MT" panose="020B0502020104020203" pitchFamily="34" charset="0"/>
                <a:ea typeface="+mj-ea"/>
                <a:cs typeface="+mj-cs"/>
              </a:rPr>
              <a:t>This Week’s Offering</a:t>
            </a:r>
          </a:p>
        </p:txBody>
      </p:sp>
      <p:pic>
        <p:nvPicPr>
          <p:cNvPr id="3" name="Picture 2">
            <a:extLst>
              <a:ext uri="{FF2B5EF4-FFF2-40B4-BE49-F238E27FC236}">
                <a16:creationId xmlns:a16="http://schemas.microsoft.com/office/drawing/2014/main" id="{31FC77D6-CAEE-C4F2-D7ED-90D14153A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296" y="643466"/>
            <a:ext cx="5568739" cy="5568739"/>
          </a:xfrm>
          <a:prstGeom prst="rect">
            <a:avLst/>
          </a:prstGeom>
        </p:spPr>
      </p:pic>
    </p:spTree>
    <p:extLst>
      <p:ext uri="{BB962C8B-B14F-4D97-AF65-F5344CB8AC3E}">
        <p14:creationId xmlns:p14="http://schemas.microsoft.com/office/powerpoint/2010/main" val="2890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523FA2-CDAC-12EF-2DBC-F0939826FB28}"/>
            </a:ext>
          </a:extLst>
        </p:cNvPr>
        <p:cNvGrpSpPr/>
        <p:nvPr/>
      </p:nvGrpSpPr>
      <p:grpSpPr>
        <a:xfrm>
          <a:off x="0" y="0"/>
          <a:ext cx="0" cy="0"/>
          <a:chOff x="0" y="0"/>
          <a:chExt cx="0" cy="0"/>
        </a:xfrm>
      </p:grpSpPr>
      <p:sp>
        <p:nvSpPr>
          <p:cNvPr id="8" name="Down Arrow 7">
            <a:extLst>
              <a:ext uri="{FF2B5EF4-FFF2-40B4-BE49-F238E27FC236}">
                <a16:creationId xmlns:a16="http://schemas.microsoft.com/office/drawing/2014/main" id="{5D694397-E333-C3A3-0B4F-B7021B26E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0F8FCA6-845A-FAF4-9F8D-A3D12FD7B8D8}"/>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Gill Sans MT" panose="020B0502020104020203" pitchFamily="34" charset="0"/>
                <a:ea typeface="+mj-ea"/>
                <a:cs typeface="+mj-cs"/>
              </a:rPr>
              <a:t>This Month’s Offering</a:t>
            </a:r>
          </a:p>
        </p:txBody>
      </p:sp>
      <p:pic>
        <p:nvPicPr>
          <p:cNvPr id="3" name="Picture 2">
            <a:extLst>
              <a:ext uri="{FF2B5EF4-FFF2-40B4-BE49-F238E27FC236}">
                <a16:creationId xmlns:a16="http://schemas.microsoft.com/office/drawing/2014/main" id="{F88FEF5E-A784-FCD5-1EC6-7960BC4BA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296" y="643466"/>
            <a:ext cx="5568739" cy="5568739"/>
          </a:xfrm>
          <a:prstGeom prst="rect">
            <a:avLst/>
          </a:prstGeom>
        </p:spPr>
      </p:pic>
    </p:spTree>
    <p:extLst>
      <p:ext uri="{BB962C8B-B14F-4D97-AF65-F5344CB8AC3E}">
        <p14:creationId xmlns:p14="http://schemas.microsoft.com/office/powerpoint/2010/main" val="1522866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BBF1B3C11CE6429FB52DA65DE7F810" ma:contentTypeVersion="18" ma:contentTypeDescription="Create a new document." ma:contentTypeScope="" ma:versionID="52257540aa8d15552f2b2d9c52f88d57">
  <xsd:schema xmlns:xsd="http://www.w3.org/2001/XMLSchema" xmlns:xs="http://www.w3.org/2001/XMLSchema" xmlns:p="http://schemas.microsoft.com/office/2006/metadata/properties" xmlns:ns2="6bb41d58-3e6a-4196-86b2-45dcd5b873e9" xmlns:ns3="f033245c-6dd5-4a46-8765-59d94e28fb81" targetNamespace="http://schemas.microsoft.com/office/2006/metadata/properties" ma:root="true" ma:fieldsID="b48862524c42ddba87e055433820bfe7" ns2:_="" ns3:_="">
    <xsd:import namespace="6bb41d58-3e6a-4196-86b2-45dcd5b873e9"/>
    <xsd:import namespace="f033245c-6dd5-4a46-8765-59d94e28f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b41d58-3e6a-4196-86b2-45dcd5b873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c9ae5ec-0a8c-43af-a26e-5a3a86539985"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33245c-6dd5-4a46-8765-59d94e28fb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b4c0f36-d5d1-47f0-8703-ec53844b52c5}" ma:internalName="TaxCatchAll" ma:showField="CatchAllData" ma:web="f033245c-6dd5-4a46-8765-59d94e28f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b41d58-3e6a-4196-86b2-45dcd5b873e9">
      <Terms xmlns="http://schemas.microsoft.com/office/infopath/2007/PartnerControls"/>
    </lcf76f155ced4ddcb4097134ff3c332f>
    <TaxCatchAll xmlns="f033245c-6dd5-4a46-8765-59d94e28fb81" xsi:nil="true"/>
  </documentManagement>
</p:properties>
</file>

<file path=customXml/itemProps1.xml><?xml version="1.0" encoding="utf-8"?>
<ds:datastoreItem xmlns:ds="http://schemas.openxmlformats.org/officeDocument/2006/customXml" ds:itemID="{DC82A605-F2BE-49EF-BE3C-7F0AA992CE35}"/>
</file>

<file path=customXml/itemProps2.xml><?xml version="1.0" encoding="utf-8"?>
<ds:datastoreItem xmlns:ds="http://schemas.openxmlformats.org/officeDocument/2006/customXml" ds:itemID="{CA8BD679-904C-4EF2-8112-D0ABA42EA1A0}"/>
</file>

<file path=customXml/itemProps3.xml><?xml version="1.0" encoding="utf-8"?>
<ds:datastoreItem xmlns:ds="http://schemas.openxmlformats.org/officeDocument/2006/customXml" ds:itemID="{FCC4720D-1F11-42F0-90E9-A039A62F3A24}"/>
</file>

<file path=docProps/app.xml><?xml version="1.0" encoding="utf-8"?>
<Properties xmlns="http://schemas.openxmlformats.org/officeDocument/2006/extended-properties" xmlns:vt="http://schemas.openxmlformats.org/officeDocument/2006/docPropsVTypes">
  <TotalTime>31</TotalTime>
  <Words>181</Words>
  <Application>Microsoft Office PowerPoint</Application>
  <PresentationFormat>Widescreen</PresentationFormat>
  <Paragraphs>13</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Gill Sans MT</vt:lpstr>
      <vt:lpstr>Office Theme</vt:lpstr>
      <vt:lpstr>PowerPoint Presentation</vt:lpstr>
      <vt:lpstr>PowerPoint Presentation</vt:lpstr>
      <vt:lpstr>PowerPoint Presentation</vt:lpstr>
      <vt:lpstr>PowerPoint Presentation</vt:lpstr>
      <vt:lpstr>PowerPoint Presentation</vt:lpstr>
    </vt:vector>
  </TitlesOfParts>
  <Company>United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McDonald</dc:creator>
  <cp:lastModifiedBy>Rachel McDonald</cp:lastModifiedBy>
  <cp:revision>1</cp:revision>
  <dcterms:created xsi:type="dcterms:W3CDTF">2026-01-15T20:17:44Z</dcterms:created>
  <dcterms:modified xsi:type="dcterms:W3CDTF">2026-01-15T20:48:48Z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0x01010077BBF1B3C11CE6429FB52DA65DE7F810</vt:lpwstr>
  </property>
</Properties>
</file>